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508847" y="607516"/>
            <a:ext cx="164500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العشرون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515491"/>
              </p:ext>
            </p:extLst>
          </p:nvPr>
        </p:nvGraphicFramePr>
        <p:xfrm>
          <a:off x="163286" y="1205165"/>
          <a:ext cx="11582400" cy="954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5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1959428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42751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يقص القماش ويثبته على المسطح الورقي الخاص بتحديد القماش ويستخدم صابونة التعليم لرسم خطوط المقاسات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يصمم ويخيط أزياء مختلفة ومتنوعة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صابون التعليم على القماش ويقص القماش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68613" y="2217876"/>
            <a:ext cx="841487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صابونة التعليم من الصور التالية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722335" y="4507265"/>
            <a:ext cx="1437494" cy="1073356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427636" y="4507264"/>
            <a:ext cx="1328635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7" name="صورة 36">
            <a:extLst>
              <a:ext uri="{FF2B5EF4-FFF2-40B4-BE49-F238E27FC236}">
                <a16:creationId xmlns:a16="http://schemas.microsoft.com/office/drawing/2014/main" id="{53354218-3DFA-CDAA-A69F-B7596E00C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24" y="3526971"/>
            <a:ext cx="2810716" cy="2416630"/>
          </a:xfrm>
          <a:prstGeom prst="rect">
            <a:avLst/>
          </a:prstGeom>
        </p:spPr>
      </p:pic>
      <p:pic>
        <p:nvPicPr>
          <p:cNvPr id="39" name="صورة 38">
            <a:extLst>
              <a:ext uri="{FF2B5EF4-FFF2-40B4-BE49-F238E27FC236}">
                <a16:creationId xmlns:a16="http://schemas.microsoft.com/office/drawing/2014/main" id="{CF2F3C38-932F-3C30-5A5A-238D8C918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2966" y="2922083"/>
            <a:ext cx="2379103" cy="3021518"/>
          </a:xfrm>
          <a:prstGeom prst="rect">
            <a:avLst/>
          </a:prstGeom>
        </p:spPr>
      </p:pic>
      <p:cxnSp>
        <p:nvCxnSpPr>
          <p:cNvPr id="4" name="Straight Arrow Connector 3"/>
          <p:cNvCxnSpPr/>
          <p:nvPr/>
        </p:nvCxnSpPr>
        <p:spPr>
          <a:xfrm flipH="1">
            <a:off x="7886700" y="4853354"/>
            <a:ext cx="105508" cy="509954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Straight Arrow Connector 6"/>
          <p:cNvCxnSpPr/>
          <p:nvPr/>
        </p:nvCxnSpPr>
        <p:spPr>
          <a:xfrm flipV="1">
            <a:off x="7851531" y="4229100"/>
            <a:ext cx="904740" cy="1125415"/>
          </a:xfrm>
          <a:prstGeom prst="straightConnector1">
            <a:avLst/>
          </a:prstGeom>
          <a:noFill/>
          <a:ln w="12700" cap="flat">
            <a:solidFill>
              <a:schemeClr val="accent1"/>
            </a:solidFill>
            <a:prstDash val="solid"/>
            <a:miter lim="8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1516</TotalTime>
  <Words>59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25</cp:revision>
  <dcterms:created xsi:type="dcterms:W3CDTF">2024-07-04T06:51:15Z</dcterms:created>
  <dcterms:modified xsi:type="dcterms:W3CDTF">2024-10-22T04:58:36Z</dcterms:modified>
</cp:coreProperties>
</file>